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35" r:id="rId16"/>
    <p:sldId id="328" r:id="rId17"/>
    <p:sldId id="329" r:id="rId18"/>
    <p:sldId id="327" r:id="rId19"/>
    <p:sldId id="293" r:id="rId20"/>
    <p:sldId id="294" r:id="rId21"/>
    <p:sldId id="330" r:id="rId22"/>
    <p:sldId id="307" r:id="rId23"/>
    <p:sldId id="310" r:id="rId24"/>
    <p:sldId id="334" r:id="rId25"/>
    <p:sldId id="331" r:id="rId26"/>
    <p:sldId id="332" r:id="rId27"/>
    <p:sldId id="302" r:id="rId28"/>
    <p:sldId id="333" r:id="rId29"/>
    <p:sldId id="287" r:id="rId30"/>
    <p:sldId id="272" r:id="rId31"/>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12" d="100"/>
          <a:sy n="112" d="100"/>
        </p:scale>
        <p:origin x="-1712" y="-472"/>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256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21</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1" y="274641"/>
            <a:ext cx="8229599" cy="959976"/>
          </a:xfrm>
          <a:prstGeom prst="rect">
            <a:avLst/>
          </a:prstGeom>
        </p:spPr>
        <p:txBody>
          <a:bodyPr vert="horz" lIns="91412" tIns="45704" rIns="91412" bIns="45704" rtlCol="0" anchor="ctr">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smtClean="0"/>
              <a:t>Rapid Learning</a:t>
            </a:r>
            <a:endParaRPr lang="en-US" b="1" dirty="0"/>
          </a:p>
        </p:txBody>
      </p:sp>
      <p:pic>
        <p:nvPicPr>
          <p:cNvPr id="4" name="Picture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59" y="2286396"/>
            <a:ext cx="2178635" cy="2240883"/>
          </a:xfrm>
          <a:prstGeom prst="rect">
            <a:avLst/>
          </a:prstGeom>
        </p:spPr>
      </p:pic>
      <p:sp>
        <p:nvSpPr>
          <p:cNvPr id="5" name="Rectangle 4"/>
          <p:cNvSpPr/>
          <p:nvPr/>
        </p:nvSpPr>
        <p:spPr>
          <a:xfrm>
            <a:off x="2824994" y="2628211"/>
            <a:ext cx="7119868" cy="1015663"/>
          </a:xfrm>
          <a:prstGeom prst="rect">
            <a:avLst/>
          </a:prstGeom>
        </p:spPr>
        <p:txBody>
          <a:bodyPr wrap="square">
            <a:spAutoFit/>
          </a:bodyPr>
          <a:lstStyle/>
          <a:p>
            <a:r>
              <a:rPr lang="en-US" sz="6000" dirty="0">
                <a:latin typeface="Helvetica"/>
                <a:cs typeface="Helvetica"/>
              </a:rPr>
              <a:t> Approval Tests</a:t>
            </a:r>
          </a:p>
        </p:txBody>
      </p:sp>
    </p:spTree>
    <p:extLst>
      <p:ext uri="{BB962C8B-B14F-4D97-AF65-F5344CB8AC3E}">
        <p14:creationId xmlns:p14="http://schemas.microsoft.com/office/powerpoint/2010/main" val="2916959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38121" y="0"/>
            <a:ext cx="6534281" cy="35735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68113" y="60975"/>
            <a:ext cx="7772399" cy="1470024"/>
          </a:xfrm>
        </p:spPr>
        <p:txBody>
          <a:bodyPr>
            <a:normAutofit/>
          </a:bodyPr>
          <a:lstStyle/>
          <a:p>
            <a:r>
              <a:rPr lang="en-US" sz="4000" dirty="0" smtClean="0"/>
              <a:t>Strong-Style Pairing</a:t>
            </a:r>
            <a:endParaRPr lang="en-US" sz="4000" dirty="0"/>
          </a:p>
        </p:txBody>
      </p:sp>
      <p:sp>
        <p:nvSpPr>
          <p:cNvPr id="3" name="Subtitle 2"/>
          <p:cNvSpPr>
            <a:spLocks noGrp="1"/>
          </p:cNvSpPr>
          <p:nvPr>
            <p:ph type="subTitle" idx="1"/>
          </p:nvPr>
        </p:nvSpPr>
        <p:spPr>
          <a:xfrm>
            <a:off x="1371602" y="1311136"/>
            <a:ext cx="6400801" cy="1752601"/>
          </a:xfrm>
        </p:spPr>
        <p:txBody>
          <a:bodyPr/>
          <a:lstStyle/>
          <a:p>
            <a:r>
              <a:rPr lang="en-US" dirty="0">
                <a:solidFill>
                  <a:schemeClr val="tx1">
                    <a:lumMod val="65000"/>
                    <a:lumOff val="35000"/>
                  </a:schemeClr>
                </a:solidFill>
              </a:rPr>
              <a:t>Llewellyn </a:t>
            </a:r>
            <a:r>
              <a:rPr lang="en-US" dirty="0" smtClean="0">
                <a:solidFill>
                  <a:schemeClr val="tx1">
                    <a:lumMod val="65000"/>
                    <a:lumOff val="35000"/>
                  </a:schemeClr>
                </a:solidFill>
              </a:rPr>
              <a:t>Falco</a:t>
            </a:r>
          </a:p>
          <a:p>
            <a:r>
              <a:rPr lang="en-US" dirty="0" smtClean="0">
                <a:solidFill>
                  <a:schemeClr val="tx1">
                    <a:lumMod val="65000"/>
                    <a:lumOff val="35000"/>
                  </a:schemeClr>
                </a:solidFill>
              </a:rPr>
              <a:t> </a:t>
            </a:r>
            <a:r>
              <a:rPr lang="en-US" dirty="0">
                <a:solidFill>
                  <a:schemeClr val="tx1">
                    <a:lumMod val="65000"/>
                    <a:lumOff val="35000"/>
                  </a:schemeClr>
                </a:solidFill>
              </a:rPr>
              <a:t>&amp; Maaret </a:t>
            </a:r>
            <a:r>
              <a:rPr lang="en-US" dirty="0" smtClean="0">
                <a:solidFill>
                  <a:schemeClr val="tx1">
                    <a:lumMod val="65000"/>
                    <a:lumOff val="35000"/>
                  </a:schemeClr>
                </a:solidFill>
              </a:rPr>
              <a:t>Pyhäjärvi</a:t>
            </a:r>
            <a:endParaRPr lang="en-US" dirty="0">
              <a:solidFill>
                <a:schemeClr val="tx1">
                  <a:lumMod val="65000"/>
                  <a:lumOff val="35000"/>
                </a:schemeClr>
              </a:solidFill>
            </a:endParaRPr>
          </a:p>
        </p:txBody>
      </p:sp>
      <p:pic>
        <p:nvPicPr>
          <p:cNvPr id="9" name="Picture 8" descr="Maaret_and_Llewellyn_Speaking.png"/>
          <p:cNvPicPr>
            <a:picLocks noChangeAspect="1"/>
          </p:cNvPicPr>
          <p:nvPr/>
        </p:nvPicPr>
        <p:blipFill rotWithShape="1">
          <a:blip r:embed="rId2">
            <a:extLst>
              <a:ext uri="{28A0092B-C50C-407E-A947-70E740481C1C}">
                <a14:useLocalDpi xmlns:a14="http://schemas.microsoft.com/office/drawing/2010/main" val="0"/>
              </a:ext>
            </a:extLst>
          </a:blip>
          <a:srcRect l="8077" r="-3414"/>
          <a:stretch/>
        </p:blipFill>
        <p:spPr>
          <a:xfrm>
            <a:off x="-1" y="0"/>
            <a:ext cx="9483639" cy="6858000"/>
          </a:xfrm>
          <a:prstGeom prst="rect">
            <a:avLst/>
          </a:prstGeom>
        </p:spPr>
      </p:pic>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1" y="0"/>
            <a:ext cx="8229599" cy="6316504"/>
          </a:xfrm>
          <a:prstGeom prst="rect">
            <a:avLst/>
          </a:prstGeom>
        </p:spPr>
        <p:txBody>
          <a:bodyPr anchor="ctr">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dirty="0" smtClean="0"/>
              <a:t>When you pair on  </a:t>
            </a:r>
            <a:br>
              <a:rPr lang="en-US" dirty="0" smtClean="0"/>
            </a:br>
            <a:endParaRPr lang="en-US" dirty="0" smtClean="0"/>
          </a:p>
          <a:p>
            <a:r>
              <a:rPr lang="en-US" b="1" dirty="0"/>
              <a:t>H</a:t>
            </a:r>
            <a:r>
              <a:rPr lang="en-US" b="1" dirty="0" smtClean="0"/>
              <a:t>ard </a:t>
            </a:r>
            <a:r>
              <a:rPr lang="en-US" dirty="0" smtClean="0"/>
              <a:t>problem  </a:t>
            </a:r>
            <a:r>
              <a:rPr lang="en-US" dirty="0" smtClean="0">
                <a:latin typeface="Wingdings"/>
                <a:ea typeface="Wingdings"/>
                <a:cs typeface="Wingdings"/>
                <a:sym typeface="Wingdings"/>
              </a:rPr>
              <a:t></a:t>
            </a:r>
            <a:r>
              <a:rPr lang="en-US" b="1" dirty="0">
                <a:sym typeface="Wingdings"/>
              </a:rPr>
              <a:t> </a:t>
            </a:r>
            <a:r>
              <a:rPr lang="en-US" b="1" dirty="0" smtClean="0">
                <a:sym typeface="Wingdings"/>
              </a:rPr>
              <a:t>S</a:t>
            </a:r>
            <a:r>
              <a:rPr lang="en-US" b="1" dirty="0" smtClean="0"/>
              <a:t>olution</a:t>
            </a:r>
          </a:p>
          <a:p>
            <a:endParaRPr lang="en-US" b="1" dirty="0" smtClean="0"/>
          </a:p>
          <a:p>
            <a:r>
              <a:rPr lang="en-US" b="1" dirty="0" smtClean="0"/>
              <a:t>Easy </a:t>
            </a:r>
            <a:r>
              <a:rPr lang="en-US" dirty="0" smtClean="0"/>
              <a:t>problem  </a:t>
            </a:r>
            <a:r>
              <a:rPr lang="en-US" dirty="0">
                <a:latin typeface="Wingdings"/>
                <a:ea typeface="Wingdings"/>
                <a:cs typeface="Wingdings"/>
                <a:sym typeface="Wingdings"/>
              </a:rPr>
              <a:t></a:t>
            </a:r>
            <a:r>
              <a:rPr lang="en-US" b="1" dirty="0">
                <a:sym typeface="Wingdings"/>
              </a:rPr>
              <a:t> </a:t>
            </a:r>
            <a:r>
              <a:rPr lang="en-US" b="1" dirty="0" smtClean="0"/>
              <a:t>Innovation</a:t>
            </a:r>
            <a:endParaRPr lang="en-US" b="1" dirty="0"/>
          </a:p>
        </p:txBody>
      </p:sp>
    </p:spTree>
    <p:extLst>
      <p:ext uri="{BB962C8B-B14F-4D97-AF65-F5344CB8AC3E}">
        <p14:creationId xmlns:p14="http://schemas.microsoft.com/office/powerpoint/2010/main" val="77356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References</a:t>
            </a:r>
            <a:r>
              <a:rPr lang="en-US" b="1" dirty="0" smtClean="0"/>
              <a:t/>
            </a:r>
            <a:br>
              <a:rPr lang="en-US" b="1" dirty="0" smtClean="0"/>
            </a:br>
            <a:r>
              <a:rPr lang="en-US" b="1" dirty="0"/>
              <a:t/>
            </a:r>
            <a:br>
              <a:rPr lang="en-US" b="1" dirty="0"/>
            </a:br>
            <a:r>
              <a:rPr lang="en-US" dirty="0" smtClean="0"/>
              <a:t>Podcast</a:t>
            </a:r>
            <a:r>
              <a:rPr lang="en-US" dirty="0" smtClean="0"/>
              <a:t>: </a:t>
            </a:r>
            <a:br>
              <a:rPr lang="en-US" dirty="0" smtClean="0"/>
            </a:br>
            <a:r>
              <a:rPr lang="en-US" sz="1600" dirty="0" smtClean="0"/>
              <a:t>http</a:t>
            </a:r>
            <a:r>
              <a:rPr lang="en-US" sz="1600" dirty="0"/>
              <a:t>://</a:t>
            </a:r>
            <a:r>
              <a:rPr lang="en-US" sz="1600" dirty="0" err="1"/>
              <a:t>hellotechpros.com</a:t>
            </a:r>
            <a:r>
              <a:rPr lang="en-US" sz="1600" dirty="0"/>
              <a:t>/</a:t>
            </a:r>
            <a:r>
              <a:rPr lang="en-US" sz="1600" dirty="0" err="1"/>
              <a:t>llewellyn</a:t>
            </a:r>
            <a:r>
              <a:rPr lang="en-US" sz="1600" dirty="0"/>
              <a:t>-</a:t>
            </a:r>
            <a:r>
              <a:rPr lang="en-US" sz="1600" dirty="0" err="1"/>
              <a:t>falco</a:t>
            </a:r>
            <a:r>
              <a:rPr lang="en-US" sz="1600" dirty="0"/>
              <a:t>-productivity</a:t>
            </a:r>
            <a:r>
              <a:rPr lang="en-US" sz="1600" dirty="0" smtClean="0"/>
              <a:t>/</a:t>
            </a:r>
            <a:r>
              <a:rPr lang="en-US" sz="1600" dirty="0"/>
              <a:t/>
            </a:r>
            <a:br>
              <a:rPr lang="en-US" sz="1600" dirty="0"/>
            </a:br>
            <a:r>
              <a:rPr lang="en-US" sz="1600" dirty="0" smtClean="0"/>
              <a:t/>
            </a:r>
            <a:br>
              <a:rPr lang="en-US" sz="1600" dirty="0" smtClean="0"/>
            </a:br>
            <a:r>
              <a:rPr lang="en-US" dirty="0" smtClean="0"/>
              <a:t>Llewellyn’s Blog - Definition: </a:t>
            </a:r>
            <a:br>
              <a:rPr lang="en-US" dirty="0" smtClean="0"/>
            </a:br>
            <a:r>
              <a:rPr lang="en-US" sz="1600" dirty="0" smtClean="0"/>
              <a:t>http</a:t>
            </a:r>
            <a:r>
              <a:rPr lang="en-US" sz="1600" dirty="0"/>
              <a:t>://</a:t>
            </a:r>
            <a:r>
              <a:rPr lang="en-US" sz="1600" dirty="0" err="1"/>
              <a:t>llewellynfalco.blogspot.com</a:t>
            </a:r>
            <a:r>
              <a:rPr lang="en-US" sz="1600" dirty="0"/>
              <a:t>/2014/06/</a:t>
            </a:r>
            <a:r>
              <a:rPr lang="en-US" sz="1600" dirty="0" err="1"/>
              <a:t>llewellyns</a:t>
            </a:r>
            <a:r>
              <a:rPr lang="en-US" sz="1600" dirty="0"/>
              <a:t>-strong-style-</a:t>
            </a:r>
            <a:r>
              <a:rPr lang="en-US" sz="1600" dirty="0" err="1"/>
              <a:t>pairing.html</a:t>
            </a:r>
            <a:r>
              <a:rPr lang="en-US" sz="1600" dirty="0"/>
              <a:t> </a:t>
            </a:r>
            <a:r>
              <a:rPr lang="en-US" sz="1600" dirty="0" smtClean="0"/>
              <a:t/>
            </a:r>
            <a:br>
              <a:rPr lang="en-US" sz="1600" dirty="0" smtClean="0"/>
            </a:br>
            <a:r>
              <a:rPr lang="en-US" sz="1600" dirty="0" smtClean="0"/>
              <a:t/>
            </a:r>
            <a:br>
              <a:rPr lang="en-US" sz="1600" dirty="0" smtClean="0"/>
            </a:br>
            <a:r>
              <a:rPr lang="en-US" dirty="0" err="1" smtClean="0"/>
              <a:t>Maaret’s</a:t>
            </a:r>
            <a:r>
              <a:rPr lang="en-US" dirty="0" smtClean="0"/>
              <a:t> Blog - Experiences: </a:t>
            </a:r>
            <a:br>
              <a:rPr lang="en-US" dirty="0" smtClean="0"/>
            </a:br>
            <a:r>
              <a:rPr lang="en-US" sz="1600" dirty="0" smtClean="0"/>
              <a:t>http</a:t>
            </a:r>
            <a:r>
              <a:rPr lang="en-US" sz="1600" dirty="0"/>
              <a:t>://visible-</a:t>
            </a:r>
            <a:r>
              <a:rPr lang="en-US" sz="1600" dirty="0" err="1"/>
              <a:t>quality.blogspot.fi</a:t>
            </a:r>
            <a:r>
              <a:rPr lang="en-US" sz="1600" dirty="0"/>
              <a:t>/search/label/Pairing</a:t>
            </a:r>
            <a:endParaRPr lang="en-US" sz="1600" dirty="0" smtClean="0"/>
          </a:p>
        </p:txBody>
      </p:sp>
    </p:spTree>
    <p:extLst>
      <p:ext uri="{BB962C8B-B14F-4D97-AF65-F5344CB8AC3E}">
        <p14:creationId xmlns:p14="http://schemas.microsoft.com/office/powerpoint/2010/main" val="1060649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5" name="Picture 4"/>
          <p:cNvPicPr>
            <a:picLocks noChangeAspect="1"/>
          </p:cNvPicPr>
          <p:nvPr/>
        </p:nvPicPr>
        <p:blipFill>
          <a:blip r:embed="rId2"/>
          <a:stretch>
            <a:fillRect/>
          </a:stretch>
        </p:blipFill>
        <p:spPr>
          <a:xfrm>
            <a:off x="3530600" y="3302000"/>
            <a:ext cx="2070100" cy="241300"/>
          </a:xfrm>
          <a:prstGeom prst="rect">
            <a:avLst/>
          </a:prstGeom>
        </p:spPr>
      </p:pic>
      <p:pic>
        <p:nvPicPr>
          <p:cNvPr id="6" name="Picture 5"/>
          <p:cNvPicPr>
            <a:picLocks noChangeAspect="1"/>
          </p:cNvPicPr>
          <p:nvPr/>
        </p:nvPicPr>
        <p:blipFill>
          <a:blip r:embed="rId2"/>
          <a:stretch>
            <a:fillRect/>
          </a:stretch>
        </p:blipFill>
        <p:spPr>
          <a:xfrm>
            <a:off x="3530600" y="3302000"/>
            <a:ext cx="2070100" cy="241300"/>
          </a:xfrm>
          <a:prstGeom prst="rect">
            <a:avLst/>
          </a:prstGeom>
        </p:spPr>
      </p:pic>
      <p:pic>
        <p:nvPicPr>
          <p:cNvPr id="7" name="Picture 6"/>
          <p:cNvPicPr>
            <a:picLocks noChangeAspect="1"/>
          </p:cNvPicPr>
          <p:nvPr/>
        </p:nvPicPr>
        <p:blipFill>
          <a:blip r:embed="rId2"/>
          <a:stretch>
            <a:fillRect/>
          </a:stretch>
        </p:blipFill>
        <p:spPr>
          <a:xfrm>
            <a:off x="3530600" y="3302000"/>
            <a:ext cx="2070100" cy="241300"/>
          </a:xfrm>
          <a:prstGeom prst="rect">
            <a:avLst/>
          </a:prstGeom>
        </p:spPr>
      </p:pic>
      <p:pic>
        <p:nvPicPr>
          <p:cNvPr id="8" name="Picture 7" descr="Screen Shot 2016-07-25 at 7.2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644" y="79377"/>
            <a:ext cx="6798424" cy="5779072"/>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5864</TotalTime>
  <Words>465</Words>
  <Application>Microsoft Macintosh PowerPoint</Application>
  <PresentationFormat>On-screen Show (4:3)</PresentationFormat>
  <Paragraphs>81</Paragraphs>
  <Slides>30</Slides>
  <Notes>2</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PowerPoint Presentation</vt:lpstr>
      <vt:lpstr>PowerPoint Presentation</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PowerPoint Presentation</vt:lpstr>
      <vt:lpstr>Switching  on time on task on idea</vt:lpstr>
      <vt:lpstr>Traditional Pair Programming Problems</vt:lpstr>
      <vt:lpstr>Homework Assignment  Initiate &amp; pair with 1 new person  at this conference</vt:lpstr>
      <vt:lpstr>References  Podcast:  http://hellotechpros.com/llewellyn-falco-productivity/  Llewellyn’s Blog - Definition:  http://llewellynfalco.blogspot.com/2014/06/llewellyns-strong-style-pairing.html   Maaret’s Blog - Experiences:  http://visible-quality.blogspot.fi/search/label/Pairing</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77</cp:revision>
  <dcterms:created xsi:type="dcterms:W3CDTF">2015-09-09T13:15:07Z</dcterms:created>
  <dcterms:modified xsi:type="dcterms:W3CDTF">2016-07-25T11:42:40Z</dcterms:modified>
  <cp:category/>
</cp:coreProperties>
</file>